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77" r:id="rId3"/>
    <p:sldId id="276" r:id="rId4"/>
    <p:sldId id="259" r:id="rId5"/>
    <p:sldId id="272" r:id="rId6"/>
    <p:sldId id="260" r:id="rId7"/>
    <p:sldId id="273" r:id="rId8"/>
    <p:sldId id="275" r:id="rId9"/>
    <p:sldId id="263" r:id="rId10"/>
  </p:sldIdLst>
  <p:sldSz cx="9144000" cy="5143500" type="screen16x9"/>
  <p:notesSz cx="7099300" cy="10234613"/>
  <p:defaultTextStyle>
    <a:defPPr>
      <a:defRPr lang="sv-SE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anose="020B0502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AD9D790-59FB-4647-8ACC-9D2FEE3C6DCB}" v="2" dt="2018-06-20T13:36:06.641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Format med tema 1 - dekorfärg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48" autoAdjust="0"/>
  </p:normalViewPr>
  <p:slideViewPr>
    <p:cSldViewPr snapToGrid="0">
      <p:cViewPr varScale="1">
        <p:scale>
          <a:sx n="71" d="100"/>
          <a:sy n="71" d="100"/>
        </p:scale>
        <p:origin x="13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lin Sunesson" userId="79ed2185-002c-4813-acbc-b0f2e3312ed2" providerId="ADAL" clId="{2587FBB7-28C7-4EBE-B127-B406671B8E50}"/>
    <pc:docChg chg="modSld">
      <pc:chgData name="Malin Sunesson" userId="79ed2185-002c-4813-acbc-b0f2e3312ed2" providerId="ADAL" clId="{2587FBB7-28C7-4EBE-B127-B406671B8E50}" dt="2017-08-30T08:36:33.663" v="1" actId="20577"/>
      <pc:docMkLst>
        <pc:docMk/>
      </pc:docMkLst>
      <pc:sldChg chg="modSp">
        <pc:chgData name="Malin Sunesson" userId="79ed2185-002c-4813-acbc-b0f2e3312ed2" providerId="ADAL" clId="{2587FBB7-28C7-4EBE-B127-B406671B8E50}" dt="2017-08-30T08:36:33.663" v="1" actId="20577"/>
        <pc:sldMkLst>
          <pc:docMk/>
          <pc:sldMk cId="428438088" sldId="261"/>
        </pc:sldMkLst>
        <pc:spChg chg="mod">
          <ac:chgData name="Malin Sunesson" userId="79ed2185-002c-4813-acbc-b0f2e3312ed2" providerId="ADAL" clId="{2587FBB7-28C7-4EBE-B127-B406671B8E50}" dt="2017-08-30T08:36:33.663" v="1" actId="20577"/>
          <ac:spMkLst>
            <pc:docMk/>
            <pc:sldMk cId="428438088" sldId="261"/>
            <ac:spMk id="11" creationId="{00000000-0000-0000-0000-000000000000}"/>
          </ac:spMkLst>
        </pc:spChg>
      </pc:sldChg>
    </pc:docChg>
  </pc:docChgLst>
  <pc:docChgLst>
    <pc:chgData name="Ida Niklasson" userId="S::ida.niklasson@orebro.se::e29e4606-bdb3-4bf2-a92d-8daa7fc8483c" providerId="AD" clId="Web-{C5C39450-F276-4587-A83D-76048F5E8786}"/>
    <pc:docChg chg="addSld delSld modSld">
      <pc:chgData name="Ida Niklasson" userId="S::ida.niklasson@orebro.se::e29e4606-bdb3-4bf2-a92d-8daa7fc8483c" providerId="AD" clId="Web-{C5C39450-F276-4587-A83D-76048F5E8786}" dt="2018-06-27T07:20:15.028" v="12"/>
      <pc:docMkLst>
        <pc:docMk/>
      </pc:docMkLst>
      <pc:sldChg chg="addSp delSp">
        <pc:chgData name="Ida Niklasson" userId="S::ida.niklasson@orebro.se::e29e4606-bdb3-4bf2-a92d-8daa7fc8483c" providerId="AD" clId="Web-{C5C39450-F276-4587-A83D-76048F5E8786}" dt="2018-06-27T07:20:12.013" v="11"/>
        <pc:sldMkLst>
          <pc:docMk/>
          <pc:sldMk cId="2121627168" sldId="265"/>
        </pc:sldMkLst>
        <pc:spChg chg="add del">
          <ac:chgData name="Ida Niklasson" userId="S::ida.niklasson@orebro.se::e29e4606-bdb3-4bf2-a92d-8daa7fc8483c" providerId="AD" clId="Web-{C5C39450-F276-4587-A83D-76048F5E8786}" dt="2018-06-27T07:20:08.575" v="10"/>
          <ac:spMkLst>
            <pc:docMk/>
            <pc:sldMk cId="2121627168" sldId="265"/>
            <ac:spMk id="5" creationId="{00000000-0000-0000-0000-000000000000}"/>
          </ac:spMkLst>
        </pc:spChg>
        <pc:spChg chg="add del">
          <ac:chgData name="Ida Niklasson" userId="S::ida.niklasson@orebro.se::e29e4606-bdb3-4bf2-a92d-8daa7fc8483c" providerId="AD" clId="Web-{C5C39450-F276-4587-A83D-76048F5E8786}" dt="2018-06-27T07:20:12.013" v="11"/>
          <ac:spMkLst>
            <pc:docMk/>
            <pc:sldMk cId="2121627168" sldId="265"/>
            <ac:spMk id="6" creationId="{00000000-0000-0000-0000-000000000000}"/>
          </ac:spMkLst>
        </pc:spChg>
      </pc:sldChg>
      <pc:sldChg chg="new add del">
        <pc:chgData name="Ida Niklasson" userId="S::ida.niklasson@orebro.se::e29e4606-bdb3-4bf2-a92d-8daa7fc8483c" providerId="AD" clId="Web-{C5C39450-F276-4587-A83D-76048F5E8786}" dt="2018-06-27T07:20:00.606" v="8"/>
        <pc:sldMkLst>
          <pc:docMk/>
          <pc:sldMk cId="744087822" sldId="271"/>
        </pc:sldMkLst>
      </pc:sldChg>
      <pc:sldChg chg="del">
        <pc:chgData name="Ida Niklasson" userId="S::ida.niklasson@orebro.se::e29e4606-bdb3-4bf2-a92d-8daa7fc8483c" providerId="AD" clId="Web-{C5C39450-F276-4587-A83D-76048F5E8786}" dt="2018-06-27T07:16:06.149" v="0"/>
        <pc:sldMkLst>
          <pc:docMk/>
          <pc:sldMk cId="2418625147" sldId="271"/>
        </pc:sldMkLst>
      </pc:sldChg>
      <pc:sldChg chg="add del replId">
        <pc:chgData name="Ida Niklasson" userId="S::ida.niklasson@orebro.se::e29e4606-bdb3-4bf2-a92d-8daa7fc8483c" providerId="AD" clId="Web-{C5C39450-F276-4587-A83D-76048F5E8786}" dt="2018-06-27T07:20:15.028" v="12"/>
        <pc:sldMkLst>
          <pc:docMk/>
          <pc:sldMk cId="3986736520" sldId="271"/>
        </pc:sldMkLst>
      </pc:sldChg>
    </pc:docChg>
  </pc:docChgLst>
  <pc:docChgLst>
    <pc:chgData name="Malin Nilsson" userId="10033FFF9A838045@LIVE.COM" providerId="AD" clId="Web-{4F092790-5F7F-4477-9CBE-FE41ED4CC343}"/>
    <pc:docChg chg="modSld">
      <pc:chgData name="Malin Nilsson" userId="10033FFF9A838045@LIVE.COM" providerId="AD" clId="Web-{4F092790-5F7F-4477-9CBE-FE41ED4CC343}" dt="2018-02-08T13:22:50.475" v="86"/>
      <pc:docMkLst>
        <pc:docMk/>
      </pc:docMkLst>
      <pc:sldChg chg="modSp">
        <pc:chgData name="Malin Nilsson" userId="10033FFF9A838045@LIVE.COM" providerId="AD" clId="Web-{4F092790-5F7F-4477-9CBE-FE41ED4CC343}" dt="2018-02-08T13:22:50.475" v="86"/>
        <pc:sldMkLst>
          <pc:docMk/>
          <pc:sldMk cId="1784535418" sldId="258"/>
        </pc:sldMkLst>
        <pc:spChg chg="mod">
          <ac:chgData name="Malin Nilsson" userId="10033FFF9A838045@LIVE.COM" providerId="AD" clId="Web-{4F092790-5F7F-4477-9CBE-FE41ED4CC343}" dt="2018-02-08T13:22:50.475" v="86"/>
          <ac:spMkLst>
            <pc:docMk/>
            <pc:sldMk cId="1784535418" sldId="258"/>
            <ac:spMk id="3" creationId="{00000000-0000-0000-0000-000000000000}"/>
          </ac:spMkLst>
        </pc:spChg>
      </pc:sldChg>
      <pc:sldChg chg="modSp">
        <pc:chgData name="Malin Nilsson" userId="10033FFF9A838045@LIVE.COM" providerId="AD" clId="Web-{4F092790-5F7F-4477-9CBE-FE41ED4CC343}" dt="2018-02-08T13:05:33.356" v="30"/>
        <pc:sldMkLst>
          <pc:docMk/>
          <pc:sldMk cId="2121627168" sldId="265"/>
        </pc:sldMkLst>
        <pc:spChg chg="mod">
          <ac:chgData name="Malin Nilsson" userId="10033FFF9A838045@LIVE.COM" providerId="AD" clId="Web-{4F092790-5F7F-4477-9CBE-FE41ED4CC343}" dt="2018-02-08T13:05:33.356" v="30"/>
          <ac:spMkLst>
            <pc:docMk/>
            <pc:sldMk cId="2121627168" sldId="265"/>
            <ac:spMk id="2" creationId="{00000000-0000-0000-0000-000000000000}"/>
          </ac:spMkLst>
        </pc:spChg>
        <pc:spChg chg="mod">
          <ac:chgData name="Malin Nilsson" userId="10033FFF9A838045@LIVE.COM" providerId="AD" clId="Web-{4F092790-5F7F-4477-9CBE-FE41ED4CC343}" dt="2018-02-08T13:05:29.543" v="29"/>
          <ac:spMkLst>
            <pc:docMk/>
            <pc:sldMk cId="2121627168" sldId="265"/>
            <ac:spMk id="3" creationId="{00000000-0000-0000-0000-000000000000}"/>
          </ac:spMkLst>
        </pc:spChg>
      </pc:sldChg>
    </pc:docChg>
  </pc:docChgLst>
  <pc:docChgLst>
    <pc:chgData name="Malin Nilsson" userId="S::malin.d.nilsson@orebro.se::79ed2185-002c-4813-acbc-b0f2e3312ed2" providerId="AD" clId="Web-{4AD9D790-59FB-4647-8ACC-9D2FEE3C6DCB}"/>
    <pc:docChg chg="delSld modSld sldOrd">
      <pc:chgData name="Malin Nilsson" userId="S::malin.d.nilsson@orebro.se::79ed2185-002c-4813-acbc-b0f2e3312ed2" providerId="AD" clId="Web-{4AD9D790-59FB-4647-8ACC-9D2FEE3C6DCB}" dt="2018-06-20T13:43:33.681" v="75" actId="20577"/>
      <pc:docMkLst>
        <pc:docMk/>
      </pc:docMkLst>
      <pc:sldChg chg="addSp modSp ord">
        <pc:chgData name="Malin Nilsson" userId="S::malin.d.nilsson@orebro.se::79ed2185-002c-4813-acbc-b0f2e3312ed2" providerId="AD" clId="Web-{4AD9D790-59FB-4647-8ACC-9D2FEE3C6DCB}" dt="2018-06-20T13:39:32.895" v="14" actId="1076"/>
        <pc:sldMkLst>
          <pc:docMk/>
          <pc:sldMk cId="1784535418" sldId="258"/>
        </pc:sldMkLst>
        <pc:spChg chg="mod">
          <ac:chgData name="Malin Nilsson" userId="S::malin.d.nilsson@orebro.se::79ed2185-002c-4813-acbc-b0f2e3312ed2" providerId="AD" clId="Web-{4AD9D790-59FB-4647-8ACC-9D2FEE3C6DCB}" dt="2018-06-20T13:36:11.891" v="2" actId="20577"/>
          <ac:spMkLst>
            <pc:docMk/>
            <pc:sldMk cId="1784535418" sldId="258"/>
            <ac:spMk id="3" creationId="{00000000-0000-0000-0000-000000000000}"/>
          </ac:spMkLst>
        </pc:spChg>
        <pc:picChg chg="add mod">
          <ac:chgData name="Malin Nilsson" userId="S::malin.d.nilsson@orebro.se::79ed2185-002c-4813-acbc-b0f2e3312ed2" providerId="AD" clId="Web-{4AD9D790-59FB-4647-8ACC-9D2FEE3C6DCB}" dt="2018-06-20T13:39:32.895" v="14" actId="1076"/>
          <ac:picMkLst>
            <pc:docMk/>
            <pc:sldMk cId="1784535418" sldId="258"/>
            <ac:picMk id="2" creationId="{E45FCCE4-7D4E-45E9-900C-F2C3D9930819}"/>
          </ac:picMkLst>
        </pc:picChg>
      </pc:sldChg>
      <pc:sldChg chg="modSp">
        <pc:chgData name="Malin Nilsson" userId="S::malin.d.nilsson@orebro.se::79ed2185-002c-4813-acbc-b0f2e3312ed2" providerId="AD" clId="Web-{4AD9D790-59FB-4647-8ACC-9D2FEE3C6DCB}" dt="2018-06-20T13:36:36.923" v="4" actId="20577"/>
        <pc:sldMkLst>
          <pc:docMk/>
          <pc:sldMk cId="946047692" sldId="259"/>
        </pc:sldMkLst>
        <pc:spChg chg="mod">
          <ac:chgData name="Malin Nilsson" userId="S::malin.d.nilsson@orebro.se::79ed2185-002c-4813-acbc-b0f2e3312ed2" providerId="AD" clId="Web-{4AD9D790-59FB-4647-8ACC-9D2FEE3C6DCB}" dt="2018-06-20T13:36:36.923" v="4" actId="20577"/>
          <ac:spMkLst>
            <pc:docMk/>
            <pc:sldMk cId="946047692" sldId="259"/>
            <ac:spMk id="34818" creationId="{00000000-0000-0000-0000-000000000000}"/>
          </ac:spMkLst>
        </pc:spChg>
      </pc:sldChg>
      <pc:sldChg chg="addSp delSp modSp">
        <pc:chgData name="Malin Nilsson" userId="S::malin.d.nilsson@orebro.se::79ed2185-002c-4813-acbc-b0f2e3312ed2" providerId="AD" clId="Web-{4AD9D790-59FB-4647-8ACC-9D2FEE3C6DCB}" dt="2018-06-20T13:42:12.023" v="65" actId="1076"/>
        <pc:sldMkLst>
          <pc:docMk/>
          <pc:sldMk cId="3394201295" sldId="260"/>
        </pc:sldMkLst>
        <pc:spChg chg="add del">
          <ac:chgData name="Malin Nilsson" userId="S::malin.d.nilsson@orebro.se::79ed2185-002c-4813-acbc-b0f2e3312ed2" providerId="AD" clId="Web-{4AD9D790-59FB-4647-8ACC-9D2FEE3C6DCB}" dt="2018-06-20T13:41:34.929" v="24" actId="1076"/>
          <ac:spMkLst>
            <pc:docMk/>
            <pc:sldMk cId="3394201295" sldId="260"/>
            <ac:spMk id="2" creationId="{ABDB7826-3234-44B7-941C-C0595AFEDE02}"/>
          </ac:spMkLst>
        </pc:spChg>
        <pc:spChg chg="mod">
          <ac:chgData name="Malin Nilsson" userId="S::malin.d.nilsson@orebro.se::79ed2185-002c-4813-acbc-b0f2e3312ed2" providerId="AD" clId="Web-{4AD9D790-59FB-4647-8ACC-9D2FEE3C6DCB}" dt="2018-06-20T13:40:54.694" v="18" actId="1076"/>
          <ac:spMkLst>
            <pc:docMk/>
            <pc:sldMk cId="3394201295" sldId="260"/>
            <ac:spMk id="3" creationId="{00000000-0000-0000-0000-000000000000}"/>
          </ac:spMkLst>
        </pc:spChg>
        <pc:spChg chg="add mod">
          <ac:chgData name="Malin Nilsson" userId="S::malin.d.nilsson@orebro.se::79ed2185-002c-4813-acbc-b0f2e3312ed2" providerId="AD" clId="Web-{4AD9D790-59FB-4647-8ACC-9D2FEE3C6DCB}" dt="2018-06-20T13:42:12.023" v="65" actId="1076"/>
          <ac:spMkLst>
            <pc:docMk/>
            <pc:sldMk cId="3394201295" sldId="260"/>
            <ac:spMk id="4" creationId="{F707759F-D019-49E3-A1DD-1061C14F5716}"/>
          </ac:spMkLst>
        </pc:spChg>
        <pc:spChg chg="mod">
          <ac:chgData name="Malin Nilsson" userId="S::malin.d.nilsson@orebro.se::79ed2185-002c-4813-acbc-b0f2e3312ed2" providerId="AD" clId="Web-{4AD9D790-59FB-4647-8ACC-9D2FEE3C6DCB}" dt="2018-06-20T13:41:02.287" v="20" actId="1076"/>
          <ac:spMkLst>
            <pc:docMk/>
            <pc:sldMk cId="3394201295" sldId="260"/>
            <ac:spMk id="11267" creationId="{00000000-0000-0000-0000-000000000000}"/>
          </ac:spMkLst>
        </pc:spChg>
        <pc:picChg chg="mod">
          <ac:chgData name="Malin Nilsson" userId="S::malin.d.nilsson@orebro.se::79ed2185-002c-4813-acbc-b0f2e3312ed2" providerId="AD" clId="Web-{4AD9D790-59FB-4647-8ACC-9D2FEE3C6DCB}" dt="2018-06-20T13:40:59.037" v="19" actId="1076"/>
          <ac:picMkLst>
            <pc:docMk/>
            <pc:sldMk cId="3394201295" sldId="260"/>
            <ac:picMk id="35849" creationId="{00000000-0000-0000-0000-000000000000}"/>
          </ac:picMkLst>
        </pc:picChg>
      </pc:sldChg>
      <pc:sldChg chg="delSp modSp">
        <pc:chgData name="Malin Nilsson" userId="S::malin.d.nilsson@orebro.se::79ed2185-002c-4813-acbc-b0f2e3312ed2" providerId="AD" clId="Web-{4AD9D790-59FB-4647-8ACC-9D2FEE3C6DCB}" dt="2018-06-20T13:43:33.681" v="75" actId="20577"/>
        <pc:sldMkLst>
          <pc:docMk/>
          <pc:sldMk cId="2121627168" sldId="265"/>
        </pc:sldMkLst>
        <pc:spChg chg="mod">
          <ac:chgData name="Malin Nilsson" userId="S::malin.d.nilsson@orebro.se::79ed2185-002c-4813-acbc-b0f2e3312ed2" providerId="AD" clId="Web-{4AD9D790-59FB-4647-8ACC-9D2FEE3C6DCB}" dt="2018-06-20T13:42:43.508" v="67" actId="1076"/>
          <ac:spMkLst>
            <pc:docMk/>
            <pc:sldMk cId="2121627168" sldId="265"/>
            <ac:spMk id="2" creationId="{00000000-0000-0000-0000-000000000000}"/>
          </ac:spMkLst>
        </pc:spChg>
        <pc:spChg chg="mod">
          <ac:chgData name="Malin Nilsson" userId="S::malin.d.nilsson@orebro.se::79ed2185-002c-4813-acbc-b0f2e3312ed2" providerId="AD" clId="Web-{4AD9D790-59FB-4647-8ACC-9D2FEE3C6DCB}" dt="2018-06-20T13:43:33.681" v="75" actId="20577"/>
          <ac:spMkLst>
            <pc:docMk/>
            <pc:sldMk cId="2121627168" sldId="265"/>
            <ac:spMk id="3" creationId="{00000000-0000-0000-0000-000000000000}"/>
          </ac:spMkLst>
        </pc:spChg>
        <pc:spChg chg="del">
          <ac:chgData name="Malin Nilsson" userId="S::malin.d.nilsson@orebro.se::79ed2185-002c-4813-acbc-b0f2e3312ed2" providerId="AD" clId="Web-{4AD9D790-59FB-4647-8ACC-9D2FEE3C6DCB}" dt="2018-06-20T13:40:02.380" v="16" actId="20577"/>
          <ac:spMkLst>
            <pc:docMk/>
            <pc:sldMk cId="2121627168" sldId="265"/>
            <ac:spMk id="4" creationId="{00000000-0000-0000-0000-000000000000}"/>
          </ac:spMkLst>
        </pc:spChg>
        <pc:spChg chg="mod">
          <ac:chgData name="Malin Nilsson" userId="S::malin.d.nilsson@orebro.se::79ed2185-002c-4813-acbc-b0f2e3312ed2" providerId="AD" clId="Web-{4AD9D790-59FB-4647-8ACC-9D2FEE3C6DCB}" dt="2018-06-20T13:43:10.323" v="72" actId="1076"/>
          <ac:spMkLst>
            <pc:docMk/>
            <pc:sldMk cId="2121627168" sldId="265"/>
            <ac:spMk id="6" creationId="{00000000-0000-0000-0000-000000000000}"/>
          </ac:spMkLst>
        </pc:spChg>
      </pc:sldChg>
      <pc:sldChg chg="modNotes">
        <pc:chgData name="Malin Nilsson" userId="S::malin.d.nilsson@orebro.se::79ed2185-002c-4813-acbc-b0f2e3312ed2" providerId="AD" clId="Web-{4AD9D790-59FB-4647-8ACC-9D2FEE3C6DCB}" dt="2018-06-20T13:38:28.909" v="9" actId="20577"/>
        <pc:sldMkLst>
          <pc:docMk/>
          <pc:sldMk cId="1892930016" sldId="266"/>
        </pc:sldMkLst>
      </pc:sldChg>
      <pc:sldChg chg="delSp del">
        <pc:chgData name="Malin Nilsson" userId="S::malin.d.nilsson@orebro.se::79ed2185-002c-4813-acbc-b0f2e3312ed2" providerId="AD" clId="Web-{4AD9D790-59FB-4647-8ACC-9D2FEE3C6DCB}" dt="2018-06-20T13:39:35.614" v="15" actId="20577"/>
        <pc:sldMkLst>
          <pc:docMk/>
          <pc:sldMk cId="2578736013" sldId="267"/>
        </pc:sldMkLst>
        <pc:picChg chg="del">
          <ac:chgData name="Malin Nilsson" userId="S::malin.d.nilsson@orebro.se::79ed2185-002c-4813-acbc-b0f2e3312ed2" providerId="AD" clId="Web-{4AD9D790-59FB-4647-8ACC-9D2FEE3C6DCB}" dt="2018-06-20T13:38:43.582" v="10" actId="20577"/>
          <ac:picMkLst>
            <pc:docMk/>
            <pc:sldMk cId="2578736013" sldId="267"/>
            <ac:picMk id="4" creationId="{00000000-0000-0000-0000-000000000000}"/>
          </ac:picMkLst>
        </pc:picChg>
        <pc:picChg chg="del">
          <ac:chgData name="Malin Nilsson" userId="S::malin.d.nilsson@orebro.se::79ed2185-002c-4813-acbc-b0f2e3312ed2" providerId="AD" clId="Web-{4AD9D790-59FB-4647-8ACC-9D2FEE3C6DCB}" dt="2018-06-20T13:39:23.270" v="12" actId="20577"/>
          <ac:picMkLst>
            <pc:docMk/>
            <pc:sldMk cId="2578736013" sldId="267"/>
            <ac:picMk id="5" creationId="{00000000-0000-0000-0000-000000000000}"/>
          </ac:picMkLst>
        </pc:picChg>
      </pc:sldChg>
      <pc:sldChg chg="modNotes">
        <pc:chgData name="Malin Nilsson" userId="S::malin.d.nilsson@orebro.se::79ed2185-002c-4813-acbc-b0f2e3312ed2" providerId="AD" clId="Web-{4AD9D790-59FB-4647-8ACC-9D2FEE3C6DCB}" dt="2018-06-20T13:38:05.690" v="7" actId="20577"/>
        <pc:sldMkLst>
          <pc:docMk/>
          <pc:sldMk cId="1369972815" sldId="268"/>
        </pc:sldMkLst>
      </pc:sldChg>
    </pc:docChg>
  </pc:docChgLst>
  <pc:docChgLst>
    <pc:chgData name="Malin Nilsson" userId="S::malin.d.nilsson@orebro.se::79ed2185-002c-4813-acbc-b0f2e3312ed2" providerId="AD" clId="Web-{5905C520-F585-43DB-83C8-C57622BD0708}"/>
    <pc:docChg chg="modSld">
      <pc:chgData name="Malin Nilsson" userId="S::malin.d.nilsson@orebro.se::79ed2185-002c-4813-acbc-b0f2e3312ed2" providerId="AD" clId="Web-{5905C520-F585-43DB-83C8-C57622BD0708}" dt="2018-06-20T13:17:10.778" v="62"/>
      <pc:docMkLst>
        <pc:docMk/>
      </pc:docMkLst>
      <pc:sldChg chg="modSp">
        <pc:chgData name="Malin Nilsson" userId="S::malin.d.nilsson@orebro.se::79ed2185-002c-4813-acbc-b0f2e3312ed2" providerId="AD" clId="Web-{5905C520-F585-43DB-83C8-C57622BD0708}" dt="2018-06-20T13:16:05.630" v="59" actId="20577"/>
        <pc:sldMkLst>
          <pc:docMk/>
          <pc:sldMk cId="1784535418" sldId="258"/>
        </pc:sldMkLst>
        <pc:spChg chg="mod">
          <ac:chgData name="Malin Nilsson" userId="S::malin.d.nilsson@orebro.se::79ed2185-002c-4813-acbc-b0f2e3312ed2" providerId="AD" clId="Web-{5905C520-F585-43DB-83C8-C57622BD0708}" dt="2018-06-20T13:16:05.630" v="59" actId="20577"/>
          <ac:spMkLst>
            <pc:docMk/>
            <pc:sldMk cId="1784535418" sldId="258"/>
            <ac:spMk id="3" creationId="{00000000-0000-0000-0000-000000000000}"/>
          </ac:spMkLst>
        </pc:spChg>
      </pc:sldChg>
      <pc:sldChg chg="modSp">
        <pc:chgData name="Malin Nilsson" userId="S::malin.d.nilsson@orebro.se::79ed2185-002c-4813-acbc-b0f2e3312ed2" providerId="AD" clId="Web-{5905C520-F585-43DB-83C8-C57622BD0708}" dt="2018-06-20T13:11:08.050" v="54" actId="1076"/>
        <pc:sldMkLst>
          <pc:docMk/>
          <pc:sldMk cId="4212584010" sldId="263"/>
        </pc:sldMkLst>
        <pc:spChg chg="mod">
          <ac:chgData name="Malin Nilsson" userId="S::malin.d.nilsson@orebro.se::79ed2185-002c-4813-acbc-b0f2e3312ed2" providerId="AD" clId="Web-{5905C520-F585-43DB-83C8-C57622BD0708}" dt="2018-06-20T13:11:08.050" v="54" actId="1076"/>
          <ac:spMkLst>
            <pc:docMk/>
            <pc:sldMk cId="4212584010" sldId="263"/>
            <ac:spMk id="47106" creationId="{00000000-0000-0000-0000-000000000000}"/>
          </ac:spMkLst>
        </pc:spChg>
      </pc:sldChg>
      <pc:sldChg chg="modSp modNotes">
        <pc:chgData name="Malin Nilsson" userId="S::malin.d.nilsson@orebro.se::79ed2185-002c-4813-acbc-b0f2e3312ed2" providerId="AD" clId="Web-{5905C520-F585-43DB-83C8-C57622BD0708}" dt="2018-06-20T13:17:10.778" v="62"/>
        <pc:sldMkLst>
          <pc:docMk/>
          <pc:sldMk cId="2121627168" sldId="265"/>
        </pc:sldMkLst>
        <pc:spChg chg="mod">
          <ac:chgData name="Malin Nilsson" userId="S::malin.d.nilsson@orebro.se::79ed2185-002c-4813-acbc-b0f2e3312ed2" providerId="AD" clId="Web-{5905C520-F585-43DB-83C8-C57622BD0708}" dt="2018-06-20T13:16:24.081" v="61" actId="1076"/>
          <ac:spMkLst>
            <pc:docMk/>
            <pc:sldMk cId="2121627168" sldId="265"/>
            <ac:spMk id="2" creationId="{00000000-0000-0000-0000-000000000000}"/>
          </ac:spMkLst>
        </pc:spChg>
        <pc:spChg chg="mod">
          <ac:chgData name="Malin Nilsson" userId="S::malin.d.nilsson@orebro.se::79ed2185-002c-4813-acbc-b0f2e3312ed2" providerId="AD" clId="Web-{5905C520-F585-43DB-83C8-C57622BD0708}" dt="2018-06-20T13:16:19.440" v="60" actId="20577"/>
          <ac:spMkLst>
            <pc:docMk/>
            <pc:sldMk cId="2121627168" sldId="265"/>
            <ac:spMk id="3" creationId="{00000000-0000-0000-0000-000000000000}"/>
          </ac:spMkLst>
        </pc:spChg>
      </pc:sldChg>
    </pc:docChg>
  </pc:docChgLst>
  <pc:docChgLst>
    <pc:chgData name="Malin Nilsson" userId="S::malin.d.nilsson@orebro.se::79ed2185-002c-4813-acbc-b0f2e3312ed2" providerId="AD" clId="Web-{DEAA749F-2DF1-4C0E-AB0F-C63D274BBA00}"/>
    <pc:docChg chg="delSld modSld">
      <pc:chgData name="Malin Nilsson" userId="S::malin.d.nilsson@orebro.se::79ed2185-002c-4813-acbc-b0f2e3312ed2" providerId="AD" clId="Web-{DEAA749F-2DF1-4C0E-AB0F-C63D274BBA00}" dt="2018-06-20T12:58:38.723" v="4"/>
      <pc:docMkLst>
        <pc:docMk/>
      </pc:docMkLst>
      <pc:sldChg chg="modSp">
        <pc:chgData name="Malin Nilsson" userId="S::malin.d.nilsson@orebro.se::79ed2185-002c-4813-acbc-b0f2e3312ed2" providerId="AD" clId="Web-{DEAA749F-2DF1-4C0E-AB0F-C63D274BBA00}" dt="2018-06-20T12:58:11.269" v="3" actId="20577"/>
        <pc:sldMkLst>
          <pc:docMk/>
          <pc:sldMk cId="1784535418" sldId="258"/>
        </pc:sldMkLst>
        <pc:spChg chg="mod">
          <ac:chgData name="Malin Nilsson" userId="S::malin.d.nilsson@orebro.se::79ed2185-002c-4813-acbc-b0f2e3312ed2" providerId="AD" clId="Web-{DEAA749F-2DF1-4C0E-AB0F-C63D274BBA00}" dt="2018-06-20T12:58:11.269" v="3" actId="20577"/>
          <ac:spMkLst>
            <pc:docMk/>
            <pc:sldMk cId="1784535418" sldId="258"/>
            <ac:spMk id="3" creationId="{00000000-0000-0000-0000-000000000000}"/>
          </ac:spMkLst>
        </pc:spChg>
      </pc:sldChg>
      <pc:sldChg chg="modSp">
        <pc:chgData name="Malin Nilsson" userId="S::malin.d.nilsson@orebro.se::79ed2185-002c-4813-acbc-b0f2e3312ed2" providerId="AD" clId="Web-{DEAA749F-2DF1-4C0E-AB0F-C63D274BBA00}" dt="2018-06-20T12:57:56.362" v="1" actId="20577"/>
        <pc:sldMkLst>
          <pc:docMk/>
          <pc:sldMk cId="4212584010" sldId="263"/>
        </pc:sldMkLst>
        <pc:spChg chg="mod">
          <ac:chgData name="Malin Nilsson" userId="S::malin.d.nilsson@orebro.se::79ed2185-002c-4813-acbc-b0f2e3312ed2" providerId="AD" clId="Web-{DEAA749F-2DF1-4C0E-AB0F-C63D274BBA00}" dt="2018-06-20T12:57:56.362" v="1" actId="20577"/>
          <ac:spMkLst>
            <pc:docMk/>
            <pc:sldMk cId="4212584010" sldId="263"/>
            <ac:spMk id="47107" creationId="{00000000-0000-0000-0000-000000000000}"/>
          </ac:spMkLst>
        </pc:spChg>
      </pc:sldChg>
      <pc:sldChg chg="del">
        <pc:chgData name="Malin Nilsson" userId="S::malin.d.nilsson@orebro.se::79ed2185-002c-4813-acbc-b0f2e3312ed2" providerId="AD" clId="Web-{DEAA749F-2DF1-4C0E-AB0F-C63D274BBA00}" dt="2018-06-20T12:58:38.723" v="4"/>
        <pc:sldMkLst>
          <pc:docMk/>
          <pc:sldMk cId="1342411259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76363" cy="511731"/>
          </a:xfrm>
          <a:prstGeom prst="rect">
            <a:avLst/>
          </a:prstGeom>
        </p:spPr>
        <p:txBody>
          <a:bodyPr vert="horz" lIns="169787" tIns="84894" rIns="169787" bIns="84894" rtlCol="0"/>
          <a:lstStyle>
            <a:lvl1pPr algn="l">
              <a:defRPr sz="2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4021295" y="1"/>
            <a:ext cx="3076363" cy="511731"/>
          </a:xfrm>
          <a:prstGeom prst="rect">
            <a:avLst/>
          </a:prstGeom>
        </p:spPr>
        <p:txBody>
          <a:bodyPr vert="horz" lIns="169787" tIns="84894" rIns="169787" bIns="84894" rtlCol="0"/>
          <a:lstStyle>
            <a:lvl1pPr algn="r">
              <a:defRPr sz="2200"/>
            </a:lvl1pPr>
          </a:lstStyle>
          <a:p>
            <a:fld id="{273254E1-8EA9-46E9-BE32-07DBDA181A4E}" type="datetimeFigureOut">
              <a:rPr lang="sv-SE" smtClean="0"/>
              <a:t>2018-08-17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722883"/>
            <a:ext cx="3076363" cy="511731"/>
          </a:xfrm>
          <a:prstGeom prst="rect">
            <a:avLst/>
          </a:prstGeom>
        </p:spPr>
        <p:txBody>
          <a:bodyPr vert="horz" lIns="169787" tIns="84894" rIns="169787" bIns="84894" rtlCol="0" anchor="b"/>
          <a:lstStyle>
            <a:lvl1pPr algn="l">
              <a:defRPr sz="2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4021295" y="9722883"/>
            <a:ext cx="3076363" cy="511731"/>
          </a:xfrm>
          <a:prstGeom prst="rect">
            <a:avLst/>
          </a:prstGeom>
        </p:spPr>
        <p:txBody>
          <a:bodyPr vert="horz" lIns="169787" tIns="84894" rIns="169787" bIns="84894" rtlCol="0" anchor="b"/>
          <a:lstStyle>
            <a:lvl1pPr algn="r">
              <a:defRPr sz="2200"/>
            </a:lvl1pPr>
          </a:lstStyle>
          <a:p>
            <a:fld id="{5716C881-36E0-4161-9C05-1FBCE57DD28D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7196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9302" cy="2058313"/>
          </a:xfrm>
          <a:prstGeom prst="rect">
            <a:avLst/>
          </a:prstGeom>
        </p:spPr>
        <p:txBody>
          <a:bodyPr vert="horz" lIns="169787" tIns="84894" rIns="169787" bIns="84894" rtlCol="0"/>
          <a:lstStyle>
            <a:lvl1pPr algn="l">
              <a:defRPr sz="2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985922" y="0"/>
            <a:ext cx="3049302" cy="2058313"/>
          </a:xfrm>
          <a:prstGeom prst="rect">
            <a:avLst/>
          </a:prstGeom>
        </p:spPr>
        <p:txBody>
          <a:bodyPr vert="horz" lIns="169787" tIns="84894" rIns="169787" bIns="84894" rtlCol="0"/>
          <a:lstStyle>
            <a:lvl1pPr algn="r">
              <a:defRPr sz="2200"/>
            </a:lvl1pPr>
          </a:lstStyle>
          <a:p>
            <a:fld id="{3D33E012-757D-47B6-8100-ADADCC497359}" type="datetimeFigureOut">
              <a:rPr lang="sv-SE" smtClean="0"/>
              <a:t>2018-08-17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-8788400" y="5130800"/>
            <a:ext cx="24614188" cy="138445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9787" tIns="84894" rIns="169787" bIns="84894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3689" y="19742675"/>
            <a:ext cx="5629482" cy="16153099"/>
          </a:xfrm>
          <a:prstGeom prst="rect">
            <a:avLst/>
          </a:prstGeom>
        </p:spPr>
        <p:txBody>
          <a:bodyPr vert="horz" lIns="169787" tIns="84894" rIns="169787" bIns="84894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38965441"/>
            <a:ext cx="3049302" cy="2058308"/>
          </a:xfrm>
          <a:prstGeom prst="rect">
            <a:avLst/>
          </a:prstGeom>
        </p:spPr>
        <p:txBody>
          <a:bodyPr vert="horz" lIns="169787" tIns="84894" rIns="169787" bIns="84894" rtlCol="0" anchor="b"/>
          <a:lstStyle>
            <a:lvl1pPr algn="l">
              <a:defRPr sz="2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985922" y="38965441"/>
            <a:ext cx="3049302" cy="2058308"/>
          </a:xfrm>
          <a:prstGeom prst="rect">
            <a:avLst/>
          </a:prstGeom>
        </p:spPr>
        <p:txBody>
          <a:bodyPr vert="horz" lIns="169787" tIns="84894" rIns="169787" bIns="84894" rtlCol="0" anchor="b"/>
          <a:lstStyle>
            <a:lvl1pPr algn="r">
              <a:defRPr sz="2200"/>
            </a:lvl1pPr>
          </a:lstStyle>
          <a:p>
            <a:fld id="{FF3C22B3-BF79-4EB9-B63B-964144490C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896119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1697871">
              <a:defRPr/>
            </a:pPr>
            <a:endParaRPr lang="x-none" altLang="x-none" dirty="0">
              <a:cs typeface="Calibri"/>
            </a:endParaRP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C22B3-BF79-4EB9-B63B-964144490C00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80396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x-none" dirty="0"/>
          </a:p>
        </p:txBody>
      </p:sp>
    </p:spTree>
    <p:extLst>
      <p:ext uri="{BB962C8B-B14F-4D97-AF65-F5344CB8AC3E}">
        <p14:creationId xmlns:p14="http://schemas.microsoft.com/office/powerpoint/2010/main" val="141310287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x-none" altLang="x-none" dirty="0"/>
          </a:p>
        </p:txBody>
      </p:sp>
    </p:spTree>
    <p:extLst>
      <p:ext uri="{BB962C8B-B14F-4D97-AF65-F5344CB8AC3E}">
        <p14:creationId xmlns:p14="http://schemas.microsoft.com/office/powerpoint/2010/main" val="930602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3C22B3-BF79-4EB9-B63B-964144490C00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59336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Platshållare för bildobjekt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1" name="Platshållare för anteckninga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1747134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tart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1616310"/>
            <a:ext cx="7201383" cy="1021556"/>
          </a:xfrm>
        </p:spPr>
        <p:txBody>
          <a:bodyPr anchor="t"/>
          <a:lstStyle>
            <a:lvl1pPr algn="l">
              <a:defRPr sz="4000" b="1" cap="none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744626"/>
            <a:ext cx="7201383" cy="346255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0182024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60" y="709045"/>
            <a:ext cx="3982053" cy="186270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7960" y="2914650"/>
            <a:ext cx="3982053" cy="1121454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5116513" y="366210"/>
            <a:ext cx="3146920" cy="40594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951876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114617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21010049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733471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332339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6911696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ext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9392" y="70125"/>
            <a:ext cx="7904041" cy="51425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9" name="Platshållare för text 8"/>
          <p:cNvSpPr>
            <a:spLocks noGrp="1"/>
          </p:cNvSpPr>
          <p:nvPr>
            <p:ph type="body" sz="quarter" idx="10"/>
          </p:nvPr>
        </p:nvSpPr>
        <p:spPr>
          <a:xfrm>
            <a:off x="739775" y="1031875"/>
            <a:ext cx="7031038" cy="296545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1591602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747960" y="709045"/>
            <a:ext cx="3982053" cy="1862706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747960" y="2914650"/>
            <a:ext cx="3982053" cy="1121454"/>
          </a:xfrm>
        </p:spPr>
        <p:txBody>
          <a:bodyPr>
            <a:normAutofit/>
          </a:bodyPr>
          <a:lstStyle>
            <a:lvl1pPr marL="0" indent="0" algn="l">
              <a:buNone/>
              <a:defRPr sz="1600" b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</a:p>
        </p:txBody>
      </p:sp>
      <p:sp>
        <p:nvSpPr>
          <p:cNvPr id="10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5116513" y="366210"/>
            <a:ext cx="3146920" cy="40594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393791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59392" y="70125"/>
            <a:ext cx="7904041" cy="514253"/>
          </a:xfrm>
        </p:spPr>
        <p:txBody>
          <a:bodyPr>
            <a:normAutofit/>
          </a:bodyPr>
          <a:lstStyle>
            <a:lvl1pPr>
              <a:defRPr sz="24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740168" y="1020713"/>
            <a:ext cx="7152363" cy="3038766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6351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7" name="Platshållare för innehåll 9"/>
          <p:cNvSpPr>
            <a:spLocks noGrp="1"/>
          </p:cNvSpPr>
          <p:nvPr>
            <p:ph sz="quarter" idx="12"/>
          </p:nvPr>
        </p:nvSpPr>
        <p:spPr>
          <a:xfrm>
            <a:off x="5116513" y="662295"/>
            <a:ext cx="3146920" cy="3763651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8" name="Platshållare för innehåll 9"/>
          <p:cNvSpPr>
            <a:spLocks noGrp="1"/>
          </p:cNvSpPr>
          <p:nvPr>
            <p:ph sz="quarter" idx="10"/>
          </p:nvPr>
        </p:nvSpPr>
        <p:spPr>
          <a:xfrm>
            <a:off x="716794" y="1020713"/>
            <a:ext cx="3995415" cy="305434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564250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359392" y="70126"/>
            <a:ext cx="7904041" cy="539999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280307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1191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6" name="Rektangel 5"/>
          <p:cNvSpPr/>
          <p:nvPr/>
        </p:nvSpPr>
        <p:spPr>
          <a:xfrm>
            <a:off x="358775" y="661988"/>
            <a:ext cx="7904163" cy="37639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662296"/>
            <a:ext cx="7904163" cy="376365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35258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Rektangel 4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4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40597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52113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tfallande 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7" name="Rektangel 6"/>
          <p:cNvSpPr/>
          <p:nvPr/>
        </p:nvSpPr>
        <p:spPr>
          <a:xfrm>
            <a:off x="358775" y="366713"/>
            <a:ext cx="7904163" cy="405923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sp>
        <p:nvSpPr>
          <p:cNvPr id="5" name="Platshållare för text 2"/>
          <p:cNvSpPr>
            <a:spLocks noGrp="1"/>
          </p:cNvSpPr>
          <p:nvPr>
            <p:ph type="body" idx="1"/>
          </p:nvPr>
        </p:nvSpPr>
        <p:spPr>
          <a:xfrm>
            <a:off x="523008" y="4003319"/>
            <a:ext cx="7201383" cy="352194"/>
          </a:xfrm>
        </p:spPr>
        <p:txBody>
          <a:bodyPr anchor="ctr">
            <a:normAutofit/>
          </a:bodyPr>
          <a:lstStyle>
            <a:lvl1pPr marL="0" indent="0">
              <a:buNone/>
              <a:defRPr sz="1200" b="0">
                <a:solidFill>
                  <a:srgbClr val="00000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sz="quarter" idx="10"/>
          </p:nvPr>
        </p:nvSpPr>
        <p:spPr>
          <a:xfrm>
            <a:off x="358775" y="366210"/>
            <a:ext cx="7904163" cy="3568602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632791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Bildobjekt 8" descr="element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58775" y="69850"/>
            <a:ext cx="7904163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</a:t>
            </a:r>
          </a:p>
        </p:txBody>
      </p:sp>
      <p:sp>
        <p:nvSpPr>
          <p:cNvPr id="1028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741363" y="1025525"/>
            <a:ext cx="7164387" cy="306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altLang="sv-SE"/>
              <a:t>Klicka här för att ändra format på bakgrundstexten</a:t>
            </a:r>
          </a:p>
          <a:p>
            <a:pPr lvl="1"/>
            <a:r>
              <a:rPr lang="sv-SE" altLang="sv-SE"/>
              <a:t>Nivå två</a:t>
            </a:r>
          </a:p>
          <a:p>
            <a:pPr lvl="2"/>
            <a:r>
              <a:rPr lang="sv-SE" altLang="sv-SE"/>
              <a:t>Nivå tre</a:t>
            </a:r>
          </a:p>
          <a:p>
            <a:pPr lvl="3"/>
            <a:r>
              <a:rPr lang="sv-SE" altLang="sv-SE"/>
              <a:t>Nivå fyra</a:t>
            </a:r>
          </a:p>
          <a:p>
            <a:pPr lvl="4"/>
            <a:r>
              <a:rPr lang="sv-SE" altLang="sv-SE"/>
              <a:t>Nivå fem</a:t>
            </a:r>
          </a:p>
        </p:txBody>
      </p:sp>
      <p:sp>
        <p:nvSpPr>
          <p:cNvPr id="1029" name="textruta 7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sv-SE" sz="1200" b="1">
                <a:solidFill>
                  <a:schemeClr val="bg1"/>
                </a:solidFill>
              </a:rPr>
              <a:t>orebro.se</a:t>
            </a:r>
          </a:p>
        </p:txBody>
      </p:sp>
      <p:pic>
        <p:nvPicPr>
          <p:cNvPr id="1030" name="Bildobjekt 5" descr="element.png"/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21188"/>
            <a:ext cx="9144000" cy="722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ruta 6"/>
          <p:cNvSpPr txBox="1">
            <a:spLocks noChangeArrowheads="1"/>
          </p:cNvSpPr>
          <p:nvPr/>
        </p:nvSpPr>
        <p:spPr bwMode="auto">
          <a:xfrm>
            <a:off x="358775" y="4846638"/>
            <a:ext cx="704850" cy="184150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 wrap="none" lIns="0" tIns="0" rIns="0" bIns="0" anchor="b">
            <a:spAutoFit/>
          </a:bodyPr>
          <a:lstStyle>
            <a:lvl1pPr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sv-SE" sz="1200" b="1">
                <a:solidFill>
                  <a:schemeClr val="bg1"/>
                </a:solidFill>
              </a:rPr>
              <a:t>orebro.se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</p:sldLayoutIdLst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400" b="1" kern="1200">
          <a:solidFill>
            <a:schemeClr val="accent1"/>
          </a:solidFill>
          <a:latin typeface="+mj-lt"/>
          <a:ea typeface="ＭＳ Ｐゴシック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accent1"/>
          </a:solidFill>
          <a:latin typeface="Century Gothic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lnSpc>
          <a:spcPct val="110000"/>
        </a:lnSpc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VRYPFmZL10A?rel=0&amp;ecver=2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13.xml"/><Relationship Id="rId1" Type="http://schemas.openxmlformats.org/officeDocument/2006/relationships/video" Target="https://www.youtube.com/embed/3cT5vU62iKY?rel=0&amp;ecver=2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7971" y="2337357"/>
            <a:ext cx="7201383" cy="346255"/>
          </a:xfrm>
        </p:spPr>
        <p:txBody>
          <a:bodyPr/>
          <a:lstStyle/>
          <a:p>
            <a:pPr algn="ctr"/>
            <a:r>
              <a:rPr lang="sv-SE" sz="2400" i="1" dirty="0">
                <a:solidFill>
                  <a:schemeClr val="tx1"/>
                </a:solidFill>
              </a:rPr>
              <a:t>Vems är problemet?</a:t>
            </a:r>
          </a:p>
        </p:txBody>
      </p:sp>
      <p:sp>
        <p:nvSpPr>
          <p:cNvPr id="5" name="textruta 4"/>
          <p:cNvSpPr txBox="1"/>
          <p:nvPr/>
        </p:nvSpPr>
        <p:spPr>
          <a:xfrm>
            <a:off x="3427382" y="3862708"/>
            <a:ext cx="162256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1400" b="1" dirty="0" smtClean="0"/>
              <a:t>Lotsen</a:t>
            </a:r>
          </a:p>
          <a:p>
            <a:pPr algn="ctr"/>
            <a:r>
              <a:rPr lang="sv-SE" sz="1400" b="1" dirty="0" smtClean="0"/>
              <a:t>Centralt skolstöd</a:t>
            </a:r>
            <a:endParaRPr lang="sv-SE" sz="1400" b="1" dirty="0"/>
          </a:p>
        </p:txBody>
      </p:sp>
      <p:sp>
        <p:nvSpPr>
          <p:cNvPr id="7" name="Rubrik 3"/>
          <p:cNvSpPr>
            <a:spLocks noGrp="1"/>
          </p:cNvSpPr>
          <p:nvPr>
            <p:ph type="title"/>
          </p:nvPr>
        </p:nvSpPr>
        <p:spPr>
          <a:xfrm>
            <a:off x="637973" y="687713"/>
            <a:ext cx="7201383" cy="1021556"/>
          </a:xfrm>
        </p:spPr>
        <p:txBody>
          <a:bodyPr/>
          <a:lstStyle/>
          <a:p>
            <a:pPr algn="ctr"/>
            <a:r>
              <a:rPr lang="sv-SE" dirty="0"/>
              <a:t>”Barn som bråkar”</a:t>
            </a:r>
            <a:br>
              <a:rPr lang="sv-SE" dirty="0"/>
            </a:br>
            <a:r>
              <a:rPr lang="sv-SE" sz="2800" b="0" dirty="0"/>
              <a:t>Beteendeproblem i förskolan</a:t>
            </a:r>
            <a:r>
              <a:rPr lang="sv-SE" sz="3600" dirty="0"/>
              <a:t/>
            </a:r>
            <a:br>
              <a:rPr lang="sv-SE" sz="3600" dirty="0"/>
            </a:b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121627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Studiecirkel</a:t>
            </a:r>
            <a:endParaRPr lang="sv-SE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918" y="1024673"/>
            <a:ext cx="2253357" cy="3115971"/>
          </a:xfrm>
          <a:prstGeom prst="rect">
            <a:avLst/>
          </a:prstGeom>
        </p:spPr>
      </p:pic>
      <p:sp>
        <p:nvSpPr>
          <p:cNvPr id="5" name="textruta 4"/>
          <p:cNvSpPr txBox="1"/>
          <p:nvPr/>
        </p:nvSpPr>
        <p:spPr>
          <a:xfrm>
            <a:off x="3196120" y="2109319"/>
            <a:ext cx="4727576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indent="0">
              <a:buNone/>
            </a:pPr>
            <a:r>
              <a:rPr lang="sv-SE" b="1" dirty="0"/>
              <a:t>Upplägg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Vems är problemet?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Man behöver självkontroll för att </a:t>
            </a:r>
            <a:r>
              <a:rPr lang="sv-SE" dirty="0" smtClean="0"/>
              <a:t/>
            </a:r>
            <a:br>
              <a:rPr lang="sv-SE" dirty="0" smtClean="0"/>
            </a:br>
            <a:r>
              <a:rPr lang="sv-SE" dirty="0" smtClean="0"/>
              <a:t>kunna </a:t>
            </a:r>
            <a:r>
              <a:rPr lang="sv-SE" dirty="0"/>
              <a:t>samarbeta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Den som tar ansvar kan påverka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Affekt smittar – hur kan vi skapa lugn?</a:t>
            </a:r>
          </a:p>
          <a:p>
            <a:pPr marL="342900" indent="-342900">
              <a:buFont typeface="+mj-lt"/>
              <a:buAutoNum type="arabicPeriod"/>
            </a:pPr>
            <a:r>
              <a:rPr lang="sv-SE" dirty="0"/>
              <a:t>Man blir ledare när någon </a:t>
            </a:r>
            <a:r>
              <a:rPr lang="sv-SE" dirty="0" smtClean="0"/>
              <a:t>följer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754655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sv-SE" dirty="0" smtClean="0"/>
          </a:p>
          <a:p>
            <a:endParaRPr lang="sv-SE" dirty="0"/>
          </a:p>
          <a:p>
            <a:pPr marL="0" indent="0">
              <a:buNone/>
            </a:pPr>
            <a:r>
              <a:rPr lang="sv-SE" dirty="0" smtClean="0"/>
              <a:t>Få fördjupad förståelse för varför problembeteenden kan </a:t>
            </a:r>
            <a:r>
              <a:rPr lang="sv-SE" dirty="0" smtClean="0"/>
              <a:t>uppstå.</a:t>
            </a:r>
            <a:endParaRPr lang="sv-SE" dirty="0" smtClean="0"/>
          </a:p>
          <a:p>
            <a:endParaRPr lang="sv-SE" dirty="0" smtClean="0"/>
          </a:p>
          <a:p>
            <a:pPr marL="0" indent="0">
              <a:buNone/>
            </a:pPr>
            <a:r>
              <a:rPr lang="sv-SE" dirty="0" smtClean="0"/>
              <a:t>Få diskutera och ta del av metoder för att kunna hantera problematiska </a:t>
            </a:r>
            <a:r>
              <a:rPr lang="sv-SE" dirty="0" smtClean="0"/>
              <a:t>situationer.</a:t>
            </a:r>
            <a:endParaRPr lang="sv-SE" dirty="0" smtClean="0"/>
          </a:p>
        </p:txBody>
      </p:sp>
    </p:spTree>
    <p:extLst>
      <p:ext uri="{BB962C8B-B14F-4D97-AF65-F5344CB8AC3E}">
        <p14:creationId xmlns:p14="http://schemas.microsoft.com/office/powerpoint/2010/main" val="4206127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altLang="sv-SE" sz="2400" dirty="0" smtClean="0"/>
              <a:t>Diskussion i grupp </a:t>
            </a:r>
            <a:endParaRPr lang="sv-SE" altLang="sv-SE" sz="2400" dirty="0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>
              <a:buNone/>
            </a:pPr>
            <a:endParaRPr lang="sv-SE" altLang="x-none" sz="2000" b="1" dirty="0" smtClean="0"/>
          </a:p>
          <a:p>
            <a:pPr marL="0" indent="0" algn="ctr">
              <a:buNone/>
            </a:pPr>
            <a:r>
              <a:rPr lang="x-none" altLang="x-none" sz="2400" b="1" dirty="0" smtClean="0"/>
              <a:t>Vad </a:t>
            </a:r>
            <a:r>
              <a:rPr lang="x-none" altLang="x-none" sz="2400" b="1" dirty="0"/>
              <a:t>menar vi när vi pratar om </a:t>
            </a:r>
            <a:r>
              <a:rPr lang="sv-SE" altLang="x-none" sz="2400" b="1" dirty="0"/>
              <a:t/>
            </a:r>
            <a:br>
              <a:rPr lang="sv-SE" altLang="x-none" sz="2400" b="1" dirty="0"/>
            </a:br>
            <a:r>
              <a:rPr lang="x-none" altLang="x-none" sz="2400" b="1" dirty="0"/>
              <a:t>"barn som bråkar" i förskolan?</a:t>
            </a:r>
            <a:endParaRPr lang="sv-SE" sz="2400" b="1" dirty="0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9227" y="2419378"/>
            <a:ext cx="2635553" cy="1713605"/>
          </a:xfrm>
          <a:prstGeom prst="rect">
            <a:avLst/>
          </a:prstGeom>
        </p:spPr>
      </p:pic>
      <p:pic>
        <p:nvPicPr>
          <p:cNvPr id="3" name="Bildobjekt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flipH="1">
            <a:off x="4804810" y="2419377"/>
            <a:ext cx="2334389" cy="1713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6047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Teoridel 1</a:t>
            </a:r>
            <a:endParaRPr lang="sv-SE" dirty="0"/>
          </a:p>
        </p:txBody>
      </p:sp>
      <p:pic>
        <p:nvPicPr>
          <p:cNvPr id="4" name="VRYPFmZL10A"/>
          <p:cNvPicPr>
            <a:picLocks noGrp="1" noRot="1" noChangeAspect="1"/>
          </p:cNvPicPr>
          <p:nvPr>
            <p:ph sz="quarter" idx="10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81987" y="756865"/>
            <a:ext cx="6257738" cy="351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5286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946772" y="2873898"/>
            <a:ext cx="3088991" cy="784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itchFamily="34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sv-SE" altLang="sv-SE" sz="1800" dirty="0">
                <a:latin typeface="Century Gothic" panose="020B0502020202020204" pitchFamily="34" charset="0"/>
                <a:ea typeface="ＭＳ Ｐゴシック" pitchFamily="-84" charset="-128"/>
              </a:rPr>
              <a:t>Ross Greene:</a:t>
            </a:r>
          </a:p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ja-JP" altLang="sv-SE" sz="1800" dirty="0">
                <a:latin typeface="Century Gothic" panose="020B0502020202020204" pitchFamily="34" charset="0"/>
                <a:ea typeface="ＭＳ Ｐゴシック" pitchFamily="-84" charset="-128"/>
              </a:rPr>
              <a:t>”</a:t>
            </a:r>
            <a:r>
              <a:rPr lang="sv-SE" altLang="ja-JP" sz="1800" dirty="0">
                <a:latin typeface="Century Gothic" panose="020B0502020202020204" pitchFamily="34" charset="0"/>
                <a:ea typeface="ＭＳ Ｐゴシック" pitchFamily="-84" charset="-128"/>
              </a:rPr>
              <a:t>Kids do well if they </a:t>
            </a:r>
            <a:r>
              <a:rPr lang="sv-SE" altLang="ja-JP" sz="1800" b="1" dirty="0">
                <a:latin typeface="Century Gothic" panose="020B0502020202020204" pitchFamily="34" charset="0"/>
                <a:ea typeface="ＭＳ Ｐゴシック" pitchFamily="-84" charset="-128"/>
              </a:rPr>
              <a:t>can</a:t>
            </a:r>
            <a:r>
              <a:rPr lang="ja-JP" altLang="sv-SE" sz="1800" dirty="0">
                <a:latin typeface="Century Gothic" panose="020B0502020202020204" pitchFamily="34" charset="0"/>
                <a:ea typeface="ＭＳ Ｐゴシック" pitchFamily="-84" charset="-128"/>
              </a:rPr>
              <a:t>”</a:t>
            </a:r>
            <a:endParaRPr lang="sv-SE" altLang="ja-JP" sz="1800" dirty="0">
              <a:latin typeface="Century Gothic" panose="020B0502020202020204" pitchFamily="34" charset="0"/>
              <a:ea typeface="ＭＳ Ｐゴシック" pitchFamily="-84" charset="-128"/>
            </a:endParaRPr>
          </a:p>
        </p:txBody>
      </p:sp>
      <p:pic>
        <p:nvPicPr>
          <p:cNvPr id="35849" name="Picture 9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78" b="8268"/>
          <a:stretch/>
        </p:blipFill>
        <p:spPr bwMode="auto">
          <a:xfrm>
            <a:off x="4959127" y="2086104"/>
            <a:ext cx="2799312" cy="1697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ruta 2"/>
          <p:cNvSpPr txBox="1"/>
          <p:nvPr/>
        </p:nvSpPr>
        <p:spPr>
          <a:xfrm>
            <a:off x="1906191" y="3908536"/>
            <a:ext cx="48093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eaLnBrk="1" hangingPunct="1">
              <a:spcBef>
                <a:spcPct val="50000"/>
              </a:spcBef>
            </a:pPr>
            <a:r>
              <a:rPr lang="sv-SE" altLang="sv-SE" dirty="0">
                <a:solidFill>
                  <a:srgbClr val="FF0000"/>
                </a:solidFill>
                <a:ea typeface="ＭＳ Ｐゴシック" pitchFamily="-84" charset="-128"/>
              </a:rPr>
              <a:t>”Människor som kan uppföra sig gör det” </a:t>
            </a:r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>
                <a:solidFill>
                  <a:srgbClr val="E83D24"/>
                </a:solidFill>
              </a:rPr>
              <a:t>Diskussion i grupp </a:t>
            </a:r>
            <a:endParaRPr lang="sv-SE" dirty="0"/>
          </a:p>
        </p:txBody>
      </p:sp>
      <p:sp>
        <p:nvSpPr>
          <p:cNvPr id="4" name="textruta 3"/>
          <p:cNvSpPr txBox="1"/>
          <p:nvPr/>
        </p:nvSpPr>
        <p:spPr>
          <a:xfrm>
            <a:off x="1906191" y="1117019"/>
            <a:ext cx="50545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400" b="1" dirty="0" smtClean="0"/>
              <a:t>Vad betyder det att uppföra sig?</a:t>
            </a:r>
            <a:endParaRPr lang="sv-SE" sz="2400" b="1" dirty="0"/>
          </a:p>
        </p:txBody>
      </p:sp>
    </p:spTree>
    <p:extLst>
      <p:ext uri="{BB962C8B-B14F-4D97-AF65-F5344CB8AC3E}">
        <p14:creationId xmlns:p14="http://schemas.microsoft.com/office/powerpoint/2010/main" val="33942012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Teoridel 2</a:t>
            </a:r>
            <a:endParaRPr lang="sv-SE" dirty="0"/>
          </a:p>
        </p:txBody>
      </p:sp>
      <p:pic>
        <p:nvPicPr>
          <p:cNvPr id="4" name="3cT5vU62iKY"/>
          <p:cNvPicPr>
            <a:picLocks noGrp="1" noRot="1" noChangeAspect="1"/>
          </p:cNvPicPr>
          <p:nvPr>
            <p:ph sz="quarter" idx="10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128199" y="774795"/>
            <a:ext cx="6365314" cy="3580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51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Diskussion i grupp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 smtClean="0"/>
          </a:p>
          <a:p>
            <a:pPr marL="0" indent="0" algn="ctr">
              <a:buNone/>
            </a:pPr>
            <a:r>
              <a:rPr lang="sv-SE" sz="2400" b="1" dirty="0" smtClean="0"/>
              <a:t>Vilka krav ställer vi på barnen </a:t>
            </a:r>
            <a:br>
              <a:rPr lang="sv-SE" sz="2400" b="1" dirty="0" smtClean="0"/>
            </a:br>
            <a:r>
              <a:rPr lang="sv-SE" sz="2400" b="1" dirty="0" smtClean="0"/>
              <a:t>i förhållande till deras förmågor?</a:t>
            </a:r>
          </a:p>
        </p:txBody>
      </p:sp>
    </p:spTree>
    <p:extLst>
      <p:ext uri="{BB962C8B-B14F-4D97-AF65-F5344CB8AC3E}">
        <p14:creationId xmlns:p14="http://schemas.microsoft.com/office/powerpoint/2010/main" val="10234768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ubrik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v-SE" altLang="sv-SE" dirty="0"/>
              <a:t>Till nästa gång: </a:t>
            </a:r>
            <a:endParaRPr lang="sv-SE" dirty="0"/>
          </a:p>
        </p:txBody>
      </p:sp>
      <p:sp>
        <p:nvSpPr>
          <p:cNvPr id="47107" name="Platshållare för innehåll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>
              <a:buNone/>
              <a:defRPr/>
            </a:pPr>
            <a:endParaRPr lang="sv-SE" altLang="sv-SE" dirty="0">
              <a:solidFill>
                <a:schemeClr val="accent1"/>
              </a:solidFill>
            </a:endParaRPr>
          </a:p>
          <a:p>
            <a:pPr marL="0" indent="0" algn="ctr">
              <a:buNone/>
              <a:defRPr/>
            </a:pPr>
            <a:r>
              <a:rPr lang="sv-SE" altLang="sv-SE" sz="2000" dirty="0">
                <a:solidFill>
                  <a:schemeClr val="accent1"/>
                </a:solidFill>
              </a:rPr>
              <a:t>"Man behöver självkontroll för att kunna samarbeta"</a:t>
            </a:r>
            <a:r>
              <a:rPr lang="sv-SE" altLang="sv-SE" sz="2000" dirty="0"/>
              <a:t> </a:t>
            </a:r>
            <a:endParaRPr lang="sv-SE" altLang="x-none" sz="2000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x-non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altLang="x-none" dirty="0"/>
              <a:t>Läs s 1-35 i boken </a:t>
            </a:r>
            <a:r>
              <a:rPr lang="sv-SE" altLang="x-none" i="1" dirty="0"/>
              <a:t>Beteendeproblem i förskolan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sv-SE" altLang="sv-SE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sv-SE" altLang="x-none" dirty="0"/>
              <a:t>T</a:t>
            </a:r>
            <a:r>
              <a:rPr lang="x-none" altLang="x-none" dirty="0"/>
              <a:t>a med exempel på när barnets </a:t>
            </a:r>
            <a:r>
              <a:rPr lang="x-none" altLang="x-none" dirty="0" smtClean="0"/>
              <a:t>problemlösning</a:t>
            </a:r>
            <a:r>
              <a:rPr lang="sv-SE" altLang="x-none" dirty="0" smtClean="0"/>
              <a:t> har</a:t>
            </a:r>
            <a:r>
              <a:rPr lang="x-none" altLang="x-none" dirty="0" smtClean="0"/>
              <a:t> </a:t>
            </a:r>
            <a:r>
              <a:rPr lang="x-none" altLang="x-none" dirty="0"/>
              <a:t>skapat problem för dig.</a:t>
            </a:r>
          </a:p>
          <a:p>
            <a:pPr>
              <a:buFont typeface="Arial" charset="0"/>
              <a:buChar char="•"/>
              <a:defRPr/>
            </a:pPr>
            <a:endParaRPr lang="sv-SE" altLang="sv-SE" dirty="0"/>
          </a:p>
          <a:p>
            <a:pPr marL="0" indent="0">
              <a:buNone/>
              <a:defRPr/>
            </a:pPr>
            <a:endParaRPr lang="sv-SE" altLang="sv-SE" dirty="0"/>
          </a:p>
        </p:txBody>
      </p:sp>
    </p:spTree>
    <p:extLst>
      <p:ext uri="{BB962C8B-B14F-4D97-AF65-F5344CB8AC3E}">
        <p14:creationId xmlns:p14="http://schemas.microsoft.com/office/powerpoint/2010/main" val="4212584010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small140611">
  <a:themeElements>
    <a:clrScheme name="ÖrebroKommun">
      <a:dk1>
        <a:sysClr val="windowText" lastClr="000000"/>
      </a:dk1>
      <a:lt1>
        <a:sysClr val="window" lastClr="FFFFFF"/>
      </a:lt1>
      <a:dk2>
        <a:srgbClr val="857572"/>
      </a:dk2>
      <a:lt2>
        <a:srgbClr val="EEECE8"/>
      </a:lt2>
      <a:accent1>
        <a:srgbClr val="E83D24"/>
      </a:accent1>
      <a:accent2>
        <a:srgbClr val="0099BE"/>
      </a:accent2>
      <a:accent3>
        <a:srgbClr val="609410"/>
      </a:accent3>
      <a:accent4>
        <a:srgbClr val="D197C1"/>
      </a:accent4>
      <a:accent5>
        <a:srgbClr val="FFF384"/>
      </a:accent5>
      <a:accent6>
        <a:srgbClr val="F18C00"/>
      </a:accent6>
      <a:hlink>
        <a:srgbClr val="0099BE"/>
      </a:hlink>
      <a:folHlink>
        <a:srgbClr val="D197C1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ågra tips till dig som gör bildpresentationer.pptx" id="{3890D935-0451-4F14-AA63-43FEB5E6CC2A}" vid="{19F805AF-DA41-4A8E-A75D-036221AEE54E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1261</TotalTime>
  <Words>112</Words>
  <Application>Microsoft Office PowerPoint</Application>
  <PresentationFormat>Bildspel på skärmen (16:9)</PresentationFormat>
  <Paragraphs>40</Paragraphs>
  <Slides>9</Slides>
  <Notes>5</Notes>
  <HiddenSlides>0</HiddenSlides>
  <MMClips>2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4" baseType="lpstr">
      <vt:lpstr>ＭＳ Ｐゴシック</vt:lpstr>
      <vt:lpstr>Arial</vt:lpstr>
      <vt:lpstr>Calibri</vt:lpstr>
      <vt:lpstr>Century Gothic</vt:lpstr>
      <vt:lpstr>Presentationsmall140611</vt:lpstr>
      <vt:lpstr>”Barn som bråkar” Beteendeproblem i förskolan </vt:lpstr>
      <vt:lpstr>Studiecirkel</vt:lpstr>
      <vt:lpstr>Syfte</vt:lpstr>
      <vt:lpstr>Diskussion i grupp </vt:lpstr>
      <vt:lpstr>Teoridel 1</vt:lpstr>
      <vt:lpstr>Diskussion i grupp </vt:lpstr>
      <vt:lpstr>Teoridel 2</vt:lpstr>
      <vt:lpstr>Diskussion i grupp</vt:lpstr>
      <vt:lpstr>Till nästa gång: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Barn som bråkar</dc:title>
  <dc:creator>Ida Niklasson</dc:creator>
  <cp:lastModifiedBy>Ida Niklasson</cp:lastModifiedBy>
  <cp:revision>32</cp:revision>
  <cp:lastPrinted>2018-08-10T12:16:57Z</cp:lastPrinted>
  <dcterms:modified xsi:type="dcterms:W3CDTF">2018-08-17T10:43:57Z</dcterms:modified>
</cp:coreProperties>
</file>